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/>
    <p:restoredTop sz="94650"/>
  </p:normalViewPr>
  <p:slideViewPr>
    <p:cSldViewPr snapToGrid="0" showGuides="1">
      <p:cViewPr>
        <p:scale>
          <a:sx n="115" d="100"/>
          <a:sy n="115" d="100"/>
        </p:scale>
        <p:origin x="6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C8F2-6B0E-B6E5-15A4-516A60B86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0BC05-1829-DA62-E365-4927BED40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5BC6C-CBDC-2D97-B8D4-C2D28212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5BDB3-6861-7E4F-509B-C617A957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9B09F-AAFF-FAC3-B9FA-8BC58797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4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BAD4-894B-4FA9-FF00-AA124FEB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4082D-3E80-3125-CDCD-B6C4B95E0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F5FB2-0330-CC4A-7668-BB32B5128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77E65-9C4E-DAC1-0D34-195845AA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91288-5597-CE6A-ACC1-002B9930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3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1D016E-9062-0148-A39E-4C0C2EFE8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88023-5415-605D-8001-77C67636C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DDA2-D34A-A9F2-DC9F-EC003B5E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C4242-B40C-8958-B376-CB119ACB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5E240-E147-15EE-C91F-8A323A04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09B71-B1AC-F666-1536-4228557C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90FE-6B8C-8BE1-548A-2ACD3B969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AA602-0F13-8BEF-CAE0-07FF911A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58295-44B9-DC6B-D9E2-53AD8050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8A5D-1598-2DF1-EA36-CDE42823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88C4-C84A-CD6D-71B3-AC824BAF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CE980-546C-A5B3-6183-BF60AD605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0A057-B135-A331-2824-DFF41BC6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6450B-EABE-9FA1-39A7-6D779BC3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D6A00-111A-66EE-F2CA-1D97CD4B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8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DE7B-C38F-D700-784B-FF62BB20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6BEB9-9423-EEFA-0D1B-79FB2F0A3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8F6E9-5126-E523-CCE7-5E062ABB3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B6BDB-99A9-DA91-1A87-40634C1B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28247-EF4A-A250-43EE-07978F99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4AD38-620C-BD04-8516-C0E1F626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96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E616-C40C-192E-E5C3-775BF760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D643D-FA25-ADFB-BF31-D610A9B3B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B0AC2-656A-6BE0-A8C2-3D5FB4967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A9567-83DD-4568-F6F1-32F3443D2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208FB-214E-B257-B89E-08256205F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11F540-BC0D-7282-88AF-F26E96D3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A1BCD-AE58-5D94-DBC6-69D47607F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91A64-318D-357B-4EA6-7F4A3D08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0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2859-C65E-9366-721F-374FEC20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61885-3A9F-315F-388F-0B226112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4372C-54EF-3B95-44A8-60CF0E6D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CB735-108A-75A8-7FAB-6D5F66367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6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50550-BEA2-715B-A901-457A04321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83F55-6CE6-22FF-F726-B25B4EFE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BED1-80A1-BF4B-2823-4897A7FE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0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2DB4-54ED-0608-9BAB-87C62FD4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9575E-B391-A1B7-FDD2-16BB034ED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ABD85-EB8C-0727-726C-B996C63D3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C90DB-7FC3-1FDF-0F80-D84BF672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15B81-2BFE-4A4E-D38B-1BBDE921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49963-B2E2-1D81-F2D2-560634FB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6CF9-6051-5D35-734B-9B76990D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6A485-3490-E516-0F48-E31000751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9889F-57E5-0CAD-C267-EBE2A2271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0C795-BB09-9114-6ADD-2F6DD8BA4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505BF-7FF9-A44A-9608-4EFBBD48D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2C1BC-53B8-5DFD-AF96-574BBDF4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38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CF220-9254-5D31-4722-2D31F397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8B9DA-4E0C-A315-EA67-31AF16B82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48EDA-84F1-207B-C123-D98F48309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F2C0C-A811-0742-82C6-F5B42309CB38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8FD2B-3770-F2F6-3A9F-03D5C73D1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26A40-0839-2B6A-77E6-ECB2808E1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B6FDC-505C-A148-9A26-B6FB2CD88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5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9624-C3CC-E051-26AB-F8BD54533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197"/>
            <a:ext cx="9144000" cy="2387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Histamine on the Retina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51BCD-CF1A-9163-4CA2-A652D6541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Nate Stanko, Tiriac Lab</a:t>
            </a:r>
          </a:p>
        </p:txBody>
      </p:sp>
    </p:spTree>
    <p:extLst>
      <p:ext uri="{BB962C8B-B14F-4D97-AF65-F5344CB8AC3E}">
        <p14:creationId xmlns:p14="http://schemas.microsoft.com/office/powerpoint/2010/main" val="426842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52C4-3DD6-7DC2-1F7C-37AD98D5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9412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 Dataset Introduction</a:t>
            </a:r>
          </a:p>
        </p:txBody>
      </p:sp>
      <p:pic>
        <p:nvPicPr>
          <p:cNvPr id="7" name="Picture 6" descr="Diagram of a diagram showing the structure of a human eye&#10;&#10;Description automatically generated">
            <a:extLst>
              <a:ext uri="{FF2B5EF4-FFF2-40B4-BE49-F238E27FC236}">
                <a16:creationId xmlns:a16="http://schemas.microsoft.com/office/drawing/2014/main" id="{E1FD6149-0110-9264-CCE1-B7DD479B5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731" y="76200"/>
            <a:ext cx="4267200" cy="670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14AA5A-E281-BEB8-1C31-A8F3B0ECA5DA}"/>
              </a:ext>
            </a:extLst>
          </p:cNvPr>
          <p:cNvSpPr txBox="1"/>
          <p:nvPr/>
        </p:nvSpPr>
        <p:spPr>
          <a:xfrm>
            <a:off x="529679" y="4262795"/>
            <a:ext cx="5419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Dataset consists of neuronal activity found within a retina over a given amount of time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559AB-0FFC-D2F4-DE63-BCF8300C0A4E}"/>
              </a:ext>
            </a:extLst>
          </p:cNvPr>
          <p:cNvSpPr txBox="1"/>
          <p:nvPr/>
        </p:nvSpPr>
        <p:spPr>
          <a:xfrm>
            <a:off x="529679" y="3412115"/>
            <a:ext cx="538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An MEA is essentially a plane of electrodes that can either excite neural tissue or detect neural tissue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870D2-FFAE-BFF2-0C4A-52080B60A754}"/>
              </a:ext>
            </a:extLst>
          </p:cNvPr>
          <p:cNvSpPr txBox="1"/>
          <p:nvPr/>
        </p:nvSpPr>
        <p:spPr>
          <a:xfrm>
            <a:off x="529679" y="1775013"/>
            <a:ext cx="529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retina is most posterior tissue layer within the eye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F3E86-D036-067C-B61B-1E03F88A5E4F}"/>
              </a:ext>
            </a:extLst>
          </p:cNvPr>
          <p:cNvSpPr txBox="1"/>
          <p:nvPr/>
        </p:nvSpPr>
        <p:spPr>
          <a:xfrm>
            <a:off x="529680" y="2505670"/>
            <a:ext cx="5296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data was collected with instrument called a multi-electrode array (MEA)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802C03-A49C-BED3-8025-ECA68A4AFFC4}"/>
              </a:ext>
            </a:extLst>
          </p:cNvPr>
          <p:cNvSpPr txBox="1"/>
          <p:nvPr/>
        </p:nvSpPr>
        <p:spPr>
          <a:xfrm>
            <a:off x="591013" y="5650270"/>
            <a:ext cx="587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Experimental Question: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addition of histamine influence the electrical activity found in the retina?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417CE0-E48E-4BAE-06C5-3AB8E33C1EC8}"/>
              </a:ext>
            </a:extLst>
          </p:cNvPr>
          <p:cNvSpPr/>
          <p:nvPr/>
        </p:nvSpPr>
        <p:spPr>
          <a:xfrm>
            <a:off x="9846527" y="3568390"/>
            <a:ext cx="669073" cy="1262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52C4-3DD6-7DC2-1F7C-37AD98D5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 Dataset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EE85E-ABB0-7446-B830-FB2B92E10EAF}"/>
              </a:ext>
            </a:extLst>
          </p:cNvPr>
          <p:cNvSpPr txBox="1"/>
          <p:nvPr/>
        </p:nvSpPr>
        <p:spPr>
          <a:xfrm>
            <a:off x="529677" y="2427534"/>
            <a:ext cx="5296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Selected data represents only ~10 minutes of a single MEA recording (red)</a:t>
            </a:r>
          </a:p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D1CBC09-0FA1-B191-CCE7-8CF278E98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76" y="1621941"/>
            <a:ext cx="4988306" cy="4457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EC69A2-D072-2610-29F1-9305D6C68C20}"/>
              </a:ext>
            </a:extLst>
          </p:cNvPr>
          <p:cNvSpPr txBox="1"/>
          <p:nvPr/>
        </p:nvSpPr>
        <p:spPr>
          <a:xfrm>
            <a:off x="529677" y="1621941"/>
            <a:ext cx="556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Matlab is both the software used in my lab and the software used for data analysis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B4A82-C77E-3B8B-8AC7-0BC3C1335188}"/>
              </a:ext>
            </a:extLst>
          </p:cNvPr>
          <p:cNvSpPr txBox="1"/>
          <p:nvPr/>
        </p:nvSpPr>
        <p:spPr>
          <a:xfrm>
            <a:off x="498242" y="4093010"/>
            <a:ext cx="529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Raw data was converted to the amount of activity that occurs each second (pink)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6BBE2-CA8E-503C-B257-E226B6E76080}"/>
              </a:ext>
            </a:extLst>
          </p:cNvPr>
          <p:cNvSpPr/>
          <p:nvPr/>
        </p:nvSpPr>
        <p:spPr>
          <a:xfrm>
            <a:off x="6850252" y="5428532"/>
            <a:ext cx="3618854" cy="309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083349-5CE9-31BF-992A-7F9D77FBDAB2}"/>
              </a:ext>
            </a:extLst>
          </p:cNvPr>
          <p:cNvSpPr/>
          <p:nvPr/>
        </p:nvSpPr>
        <p:spPr>
          <a:xfrm>
            <a:off x="6850250" y="3730325"/>
            <a:ext cx="3618854" cy="309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A5CD88-CD12-0F51-8D64-AF239F84146F}"/>
              </a:ext>
            </a:extLst>
          </p:cNvPr>
          <p:cNvSpPr/>
          <p:nvPr/>
        </p:nvSpPr>
        <p:spPr>
          <a:xfrm>
            <a:off x="6850251" y="2579233"/>
            <a:ext cx="4293029" cy="3099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10FA57-A9C9-6A2A-45EE-2E7FBF8B17C0}"/>
              </a:ext>
            </a:extLst>
          </p:cNvPr>
          <p:cNvSpPr/>
          <p:nvPr/>
        </p:nvSpPr>
        <p:spPr>
          <a:xfrm>
            <a:off x="6850250" y="4261193"/>
            <a:ext cx="4293029" cy="3099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AB1D3-B04B-4A74-E11C-F57F77A48033}"/>
              </a:ext>
            </a:extLst>
          </p:cNvPr>
          <p:cNvSpPr txBox="1"/>
          <p:nvPr/>
        </p:nvSpPr>
        <p:spPr>
          <a:xfrm>
            <a:off x="498242" y="4962742"/>
            <a:ext cx="5296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Processed data is how much activity occurs in the retina during each second, for 10 minutes, resulting in 600 data points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A21F15-B035-F60F-DFFE-B5A9C8721FA3}"/>
              </a:ext>
            </a:extLst>
          </p:cNvPr>
          <p:cNvSpPr/>
          <p:nvPr/>
        </p:nvSpPr>
        <p:spPr>
          <a:xfrm>
            <a:off x="6850250" y="5079319"/>
            <a:ext cx="3890073" cy="345088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459A31-7978-9EE1-046F-34BD50949BF7}"/>
              </a:ext>
            </a:extLst>
          </p:cNvPr>
          <p:cNvSpPr/>
          <p:nvPr/>
        </p:nvSpPr>
        <p:spPr>
          <a:xfrm>
            <a:off x="6850250" y="3402652"/>
            <a:ext cx="3890073" cy="345088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BA624-9B32-9490-8B34-76A640B618A5}"/>
              </a:ext>
            </a:extLst>
          </p:cNvPr>
          <p:cNvSpPr txBox="1"/>
          <p:nvPr/>
        </p:nvSpPr>
        <p:spPr>
          <a:xfrm>
            <a:off x="498243" y="3267227"/>
            <a:ext cx="529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Raw data depicts the time at which some amount of activity occurs (blue)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16" grpId="0" animBg="1"/>
      <p:bldP spid="17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452C4-3DD6-7DC2-1F7C-37AD98D5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in the Retina before and after Histamine Addition</a:t>
            </a: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20CB4EF3-1990-E948-6C3C-9CF215687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004" y="1404046"/>
            <a:ext cx="6981196" cy="5308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21A9691-C7E3-DE77-5900-D12BA5311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562" y="1404046"/>
            <a:ext cx="8074436" cy="5354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diagram of a triangle&#10;&#10;Description automatically generated with medium confidence">
            <a:extLst>
              <a:ext uri="{FF2B5EF4-FFF2-40B4-BE49-F238E27FC236}">
                <a16:creationId xmlns:a16="http://schemas.microsoft.com/office/drawing/2014/main" id="{769BABA5-F334-E7A7-5220-003535074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703" y="1404046"/>
            <a:ext cx="8188154" cy="53947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739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452C4-3DD6-7DC2-1F7C-37AD98D5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35" y="1769282"/>
            <a:ext cx="3097340" cy="29432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Multi-Electrode Array Activity Hea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tmap</a:t>
            </a:r>
            <a:endParaRPr lang="en-US" sz="36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Screen Recording 2023-10-23 at 5.19.25 PM">
            <a:hlinkClick r:id="" action="ppaction://media"/>
            <a:extLst>
              <a:ext uri="{FF2B5EF4-FFF2-40B4-BE49-F238E27FC236}">
                <a16:creationId xmlns:a16="http://schemas.microsoft.com/office/drawing/2014/main" id="{53D9B797-B674-0C7B-1D50-01533D13C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7316" y="698604"/>
            <a:ext cx="6780700" cy="54584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906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1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52C4-3DD6-7DC2-1F7C-37AD98D5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A75B7-DB8B-6756-97A2-51B66FE48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744" y="2905918"/>
            <a:ext cx="7910511" cy="1046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of histamine to the retina is correlated with increased activity within the retina</a:t>
            </a:r>
          </a:p>
        </p:txBody>
      </p:sp>
    </p:spTree>
    <p:extLst>
      <p:ext uri="{BB962C8B-B14F-4D97-AF65-F5344CB8AC3E}">
        <p14:creationId xmlns:p14="http://schemas.microsoft.com/office/powerpoint/2010/main" val="791253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5726</TotalTime>
  <Words>216</Words>
  <Application>Microsoft Macintosh PowerPoint</Application>
  <PresentationFormat>Widescreen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The Effect of Histamine on the Retina</vt:lpstr>
      <vt:lpstr>MEA Dataset Introduction</vt:lpstr>
      <vt:lpstr>MEA Dataset Description</vt:lpstr>
      <vt:lpstr>Activity in the Retina before and after Histamine Addition</vt:lpstr>
      <vt:lpstr>Multi-Electrode Array Activity Heatmap</vt:lpstr>
      <vt:lpstr>Takeaway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Histamine on the Retina</dc:title>
  <dc:creator>Nate Stanko</dc:creator>
  <cp:lastModifiedBy>Nate Stanko</cp:lastModifiedBy>
  <cp:revision>13</cp:revision>
  <dcterms:created xsi:type="dcterms:W3CDTF">2023-10-20T21:27:36Z</dcterms:created>
  <dcterms:modified xsi:type="dcterms:W3CDTF">2023-10-29T17:14:54Z</dcterms:modified>
</cp:coreProperties>
</file>